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77" r:id="rId3"/>
    <p:sldId id="286" r:id="rId4"/>
    <p:sldId id="276" r:id="rId5"/>
    <p:sldId id="281" r:id="rId6"/>
    <p:sldId id="280" r:id="rId7"/>
    <p:sldId id="279" r:id="rId8"/>
    <p:sldId id="282" r:id="rId9"/>
    <p:sldId id="306" r:id="rId10"/>
    <p:sldId id="307" r:id="rId11"/>
    <p:sldId id="256" r:id="rId12"/>
    <p:sldId id="265" r:id="rId13"/>
    <p:sldId id="266" r:id="rId14"/>
    <p:sldId id="257" r:id="rId15"/>
    <p:sldId id="258" r:id="rId16"/>
    <p:sldId id="259" r:id="rId17"/>
    <p:sldId id="262" r:id="rId18"/>
    <p:sldId id="261" r:id="rId19"/>
    <p:sldId id="260" r:id="rId20"/>
    <p:sldId id="263" r:id="rId22"/>
    <p:sldId id="264" r:id="rId23"/>
    <p:sldId id="267" r:id="rId24"/>
    <p:sldId id="278" r:id="rId25"/>
    <p:sldId id="283"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371725" y="1695450"/>
            <a:ext cx="7619365" cy="2047875"/>
          </a:xfrm>
          <a:prstGeom prst="rect">
            <a:avLst/>
          </a:prstGeom>
        </p:spPr>
      </p:pic>
      <p:sp>
        <p:nvSpPr>
          <p:cNvPr id="5" name="文本框 4"/>
          <p:cNvSpPr txBox="1"/>
          <p:nvPr/>
        </p:nvSpPr>
        <p:spPr>
          <a:xfrm>
            <a:off x="2429510" y="4213225"/>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3840" y="233743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安装依赖，走你</a:t>
            </a:r>
            <a:endParaRPr lang="zh-CN" altLang="en-US">
              <a:solidFill>
                <a:schemeClr val="bg1">
                  <a:lumMod val="65000"/>
                </a:schemeClr>
              </a:solidFill>
            </a:endParaRPr>
          </a:p>
          <a:p>
            <a:pPr algn="l"/>
            <a:r>
              <a:rPr lang="zh-CN" altLang="en-US"/>
              <a:t>$ cd my-project</a:t>
            </a:r>
            <a:endParaRPr lang="zh-CN" altLang="en-US"/>
          </a:p>
          <a:p>
            <a:pPr algn="l"/>
            <a:endParaRPr lang="zh-CN" altLang="en-US"/>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4724</Words>
  <Application>WPS 演示</Application>
  <PresentationFormat>宽屏</PresentationFormat>
  <Paragraphs>344</Paragraphs>
  <Slides>23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Arial</vt:lpstr>
      <vt:lpstr>宋体</vt:lpstr>
      <vt:lpstr>Wingdings</vt:lpstr>
      <vt:lpstr>微软雅黑</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guozhong.lan</cp:lastModifiedBy>
  <cp:revision>28</cp:revision>
  <dcterms:created xsi:type="dcterms:W3CDTF">2015-05-05T08:02:00Z</dcterms:created>
  <dcterms:modified xsi:type="dcterms:W3CDTF">2017-06-27T09:46:22Z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